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2.0177526480574137E-2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0.23152535936341589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2.4170917769407065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0.23152535936341589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0.10835230860509704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6.5981336530192003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6.2747454932962583</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7.8836263778475022</c:v>
                </c:pt>
                <c:pt idx="2">
                  <c:v>7.2613343169655478</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7.8234905775687187</c:v>
                </c:pt>
                <c:pt idx="2">
                  <c:v>7.004229052781187</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6.4410699181897781</c:v>
                </c:pt>
                <c:pt idx="2">
                  <c:v>6.0679341383141292</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2.6854954313102919</c:v>
                </c:pt>
                <c:pt idx="2">
                  <c:v>2.2877380627070809</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2">
                  <c:v>7.7915703096483568</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8.0453136007366446</c:v>
                </c:pt>
                <c:pt idx="1">
                  <c:v>8.7490325403704983</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6.387975171541572</c:v>
                </c:pt>
                <c:pt idx="2">
                  <c:v>7.2009026129357672</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2">
                  <c:v>8.1621264795389425</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2">
                  <c:v>5.1231225806095724</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5.1710389907139387E-2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0.10305473689361655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1.0758767756812233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0.10305473689361655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0.36964670217639828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0.23791616559695505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5.4837859701679266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5.2015684599892662</c:v>
                </c:pt>
                <c:pt idx="2">
                  <c:v>7.3245431974820177</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2">
                  <c:v>7.1597181128153196</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7.7532268994972497</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8.830666702641448</c:v>
                </c:pt>
                <c:pt idx="2">
                  <c:v>9.4721668240540389</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8.4406219318049445</c:v>
                </c:pt>
                <c:pt idx="2">
                  <c:v>8.9470927149977015</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7.0661430772515592</c:v>
                </c:pt>
                <c:pt idx="2">
                  <c:v>7.733998147740655</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0.23722746750966106</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0.11659972070844127</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1.2172844775745482</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0.11659972070844127</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0.41823116077679323</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2.6061556359522342E-2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5.7402167908561603</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0.18730330247406801</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0.18276849810535101</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1.9080770895633119</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0.18276849810535101</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0.38257495849012457</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4.890372171284568</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9.106962768368998E-2</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0.50795994676480305</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0.14161543538229893</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1.4784449759265677</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0.14161543538229981</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3.590066841338313E-2</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6.5410647952296337</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0.20975206402092805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0.13057190647690575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1.3631521070199915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0.13057190647690575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0.16931024704498476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8.7182877389430047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6.1442145891397626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0.15323764885973556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0.12560346224079133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1.3112822568216336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0.12560346224079133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0.22378282637726876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6.7613228011947069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8.5522688300090799E-2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1.8277659055058475</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0.17507575100853234</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0.30637244830374133</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4.8514397955773561</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0.35034377905610015</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0.16660097750656711</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1.7392904771581428</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0.16660097750656711</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0.20367267633036779</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4.9201342359034523</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6.3606258266487847</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0.18381263449778196</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0.13165110393188506</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1.3744187747461325</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0.13165110393188506</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0.39596050317083176</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6.2287260208014157</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0.35761917599069548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0.1360844867093487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1.4207026595218863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0.10692330455924015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7.9594500922218883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9.0709394755057371</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0.1437171546848548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0.10192007987732321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1.0640311180337356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0.10192007987732232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5.8452757565277125E-2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9.0709394755057371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4.9382063187674676</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0.10607483295764686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0.68292180685330228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0.19039349386808535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1.987680959342363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0.19039349386808535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0.541439894847489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5.6481844158461074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0.42969825344238322</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0.24343364692211367</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2.5414126030252184</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0.24343364692211455</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0.67915576465042093</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4.2282282216888278</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6.6484116607984429</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0.27894675087924803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0.39317646408739737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0.10961465859352693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1.1443614239367124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0.1096146585935287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5.3996410972899866E-2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8.4905555507312691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0.30883679632200289</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0.24117870229864113</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2.5178713023148465</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0.24117870229864113</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0.45223202046720168</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4.8062677708656176</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3.3348582474274782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7.2650646959469878E-2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0.15829542209019198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1.6525816615232518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0.15829542209019198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0.28042289162809109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3.4893902480994332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0.15283688219610214</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0.16167585473809298</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1.6878728969119328</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0.16167585473809298</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5.876473175505037E-2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2.9137812743769538</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4.4263985237394943E-2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0.47854631733532904</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0.13341513540912708</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1.392835012127779</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0.13341513540912686</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0.46220372143434396</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2.1030924806921831</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0.22602709241587293</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0.16889574027190601</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1.7632474735985415</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0.16889574027190601</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8.0889399534729733E-2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3.147473960912516</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0.42409054775664146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0.14172200826111592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1.4795575816028457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0.14172200826111592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0.2551766333525336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5.0205532730563043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4.240044305197129</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0.38584989137789716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0.14781991020735097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1.5432188094327595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0.1478199102073523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0.53021475743094548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0.11070761920921868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4.51390693862293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0.46991139975083307</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0.18832925827622482</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1.9661306337604367</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0.1883292582762266</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0.21130570246504199</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3.9661816717713272</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0.18576299356420645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0.11559350021973103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1.2067796789825582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0.11559350021973103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0.32441535084860806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6.0167605068935446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0.31408012793017726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0.10376483355984334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1.0832900837416783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0.10376483355984334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0.20099572907978214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7.2613343169655478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9.3025307996608575E-2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1.223115528350383</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0.11715825809590008</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0.19196372850129784</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7.004229052781187</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3.0132424287356407E-2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0.38158642359189532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0.10638344195661986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1.1106279824508309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0.10638344195661986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0.38158642359189532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1.7143487843398475E-2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6.0679341383141292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2.2877380627070809</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0.356772290452674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0.15778938614612015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1.6472987183388939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0.1577893861461197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0.56597423840460337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0.27042976337840052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2.2877380627070809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0.23227441351369116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0.18317048359660149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1.9122737608395042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0.106165449824978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7.7915703096483568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0.2712435364664918</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0.11089824440688556</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1.1577618770144893</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0.11089824440688467</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0.22218555771143222</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5.786191685102108</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0.13013312232118501</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0.1763724530630606</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1.8413032902733839</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0.17637245306306149</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3.66269420823091E-2</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8.7490325403704983</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8.2340907428282151E-2</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2.0841862950946668</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7.2009026129357672</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5.8884908359861932E-2</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0.52175335733018269</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0.145460935121136</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1.5185914455078047</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0.145460935121136</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0.39304144819926279</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8.1621264795389425</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0.22260292160542683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2.5171915922071673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0.11791279324931736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5.1231225806095724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4.162581851668623E-2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0.22463879272139842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2.3451970020117532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5.3200997293136432E-2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6.517173281925472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0.23413947420175951</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0.21687655415853246</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2.0701629172458045</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7.3245431974820177</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1.5981282872319236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4.2196670495094679E-2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8.9615438267249701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0.42133343942248302</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0.13357912928144433</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1.3945470847980799</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0.13357912928144522</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0.18731368965030093</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5.4221735391595587</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4.6943059734998904E-2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0.28424487049949843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2.7056654673280782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7.1597181128153196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0.16019050509119115</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0.13215533836533844</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1.3796829104162232</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0.13215533836533933</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7.603106741454102E-2</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6.1821544159392552</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9.2096297695258702</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8.1306464512987731E-2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1.1061454686222056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0.10595407653701727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3.2703968325749955E-2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9.4721668240540389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1.2078293475367428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8.9470927149977015</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0.25847395250135197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0.10262189106557207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1.0713579268841502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0.10262189106557162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0.28354318616619256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3.8503193210845308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7.733998147740655</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1.4488657716557647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7.733998147740655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1">
                  <c:v>6.4761132801688266</c:v>
                </c:pt>
                <c:pt idx="2">
                  <c:v>6.5981336530192003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1">
                  <c:v>6.6002435952939482</c:v>
                </c:pt>
                <c:pt idx="2">
                  <c:v>6.3606258266487847</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6.6494750729625931</c:v>
                </c:pt>
                <c:pt idx="2">
                  <c:v>6.0167605068935446</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6.9107023248133768</c:v>
                </c:pt>
                <c:pt idx="1">
                  <c:v>6.1821544159392552</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5.875572301133837</c:v>
                </c:pt>
                <c:pt idx="2">
                  <c:v>5.4221735391595587</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6.5573289055873074</c:v>
                </c:pt>
                <c:pt idx="2">
                  <c:v>5.786191685102108</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3.7698919319534512</c:v>
                </c:pt>
                <c:pt idx="2">
                  <c:v>3.8503193210845308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0.27564390533114036</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0.12447234552887743</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1.2994735594476339</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0.12447234552887743</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0.1565336207295136</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7.3321660504434911</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6.4513323288590767</c:v>
                </c:pt>
                <c:pt idx="1">
                  <c:v>6.5410647952296337</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1">
                  <c:v>5.3231577362876932</c:v>
                </c:pt>
                <c:pt idx="2">
                  <c:v>4.890372171284568</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5.904637512635472</c:v>
                </c:pt>
                <c:pt idx="2">
                  <c:v>5.7402167908561603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8.4137907699006842</c:v>
                </c:pt>
                <c:pt idx="1">
                  <c:v>9.0709394755057371</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8.6834253478062209</c:v>
                </c:pt>
                <c:pt idx="2">
                  <c:v>8.4905555507312691</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1">
                  <c:v>3.9861294876425029</c:v>
                </c:pt>
                <c:pt idx="2">
                  <c:v>3.4893902480994332</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1">
                  <c:v>3.7384780385834131</c:v>
                </c:pt>
                <c:pt idx="2">
                  <c:v>3.147473960912516</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1">
                  <c:v>2.3182780767385709</c:v>
                </c:pt>
                <c:pt idx="2">
                  <c:v>2.1030924806921831</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5.8088797879496932</c:v>
                </c:pt>
                <c:pt idx="2">
                  <c:v>5.0205532730563043</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4.8317953993576293</c:v>
                </c:pt>
                <c:pt idx="2">
                  <c:v>4.51390693862293</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3169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RYG | Coventry and Warwickshire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3169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RYG | Coventry and Warwickshire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3169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RYG | Coventry and Warwickshire Partnership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3169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RYG | Coventry and Warwickshire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0283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RYG | Coventry and Warwickshire Partnership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Coventry and Warwickshire Partnership NHS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90664649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54656232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1644419259"/>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1997725024"/>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325455828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31119145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31195663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68468867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6930108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161280584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30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370735909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294007009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21049699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76020598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73739401"/>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Did your NHS mental health team involve you in a plan for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Q32_1. In the last 12 months, did your NHS mental health team give you any help or advice with finding support for…Joining a group (e.g. art, sport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558235838"/>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Q21_1. Have any of the following been discussed with you about your medication? Purpose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Q21_2. Have any of the following been discussed with you about your medication? Benefits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11324982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23532570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4195941734"/>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30016075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24776657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68183508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303061215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2582561808"/>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792797705"/>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2231321760"/>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102633708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7854199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200247302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7129779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5694121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5380335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216293120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488556923"/>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2029044966"/>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714757490"/>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93381249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72604827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227835016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382429344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57139515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138221270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41562533"/>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465838902"/>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38977123"/>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260928612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51234159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99502220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32768260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418328896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89501079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31573024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92839778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63947572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76919941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316951080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426869924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54947976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149981974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33313525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420187004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13182467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41315705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197706130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77321731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4235276960"/>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1673556094"/>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995406688"/>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23108645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363484073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30460125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169264961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83243923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81281967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354264112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35816239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249080296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130379983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189193823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97886335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273248745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15984698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255718373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125363593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18949518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79976711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422143266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50027177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2907545150"/>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2611385668"/>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1552960149"/>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28341217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22237714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413239060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25209663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2402107248"/>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196211025"/>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3274141145"/>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64344144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34242646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612071656"/>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227930535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51311905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760180972"/>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4050013036"/>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3246405227"/>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336960213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372762649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518527919"/>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97458247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4132550982"/>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1889057412"/>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2339197142"/>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647756715"/>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125132794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4207932912"/>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31742202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542666145"/>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234494344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2901361027"/>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244882309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591119248"/>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2266386614"/>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1475548102"/>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132971447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758595809"/>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4005627491"/>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663492505"/>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4083981050"/>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257237935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330697322"/>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313318584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2583512731"/>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19550898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30134912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36361770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378292837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361611616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58673496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184615095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315003310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18365979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2849352022"/>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409760354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81434174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42646499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4070848628"/>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323106402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203;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8757814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315409235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012883692"/>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01125974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19662161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55710124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227753628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181234697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557504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44635747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346571579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379633624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47760022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45911926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96146081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5413284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322746511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367564087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57</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254929744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240740563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327823784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84876023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304900887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321657335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85591463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146369606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73171748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55307626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93511826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8428058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114560416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35116357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209552652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57670352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154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248168959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58349433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22378498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196631820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280254197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114709250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3506482442"/>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00545028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122964460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357155998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220446084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299663442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142069955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234557756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426970727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94720705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111117698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313635432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12902</Words>
  <Application>Microsoft Office PowerPoint</Application>
  <PresentationFormat>Widescreen</PresentationFormat>
  <Paragraphs>1586</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Coventry and Warwickshire Partnership NHS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2026-03-19T13:48:36Z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